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3" r:id="rId7"/>
    <p:sldId id="258" r:id="rId8"/>
    <p:sldId id="272" r:id="rId9"/>
    <p:sldId id="275" r:id="rId10"/>
    <p:sldId id="262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0704" autoAdjust="0"/>
  </p:normalViewPr>
  <p:slideViewPr>
    <p:cSldViewPr snapToGrid="0">
      <p:cViewPr varScale="1">
        <p:scale>
          <a:sx n="116" d="100"/>
          <a:sy n="116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png"/><Relationship Id="rId4" Type="http://schemas.openxmlformats.org/officeDocument/2006/relationships/hyperlink" Target="https://github.com/fitzwolf/RestaurantFind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yelp.com/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396" y="4434840"/>
            <a:ext cx="5698416" cy="1122202"/>
          </a:xfrm>
        </p:spPr>
        <p:txBody>
          <a:bodyPr/>
          <a:lstStyle/>
          <a:p>
            <a:r>
              <a:rPr lang="en-US" dirty="0"/>
              <a:t>Restaurant finder: enhanced search for restaurant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396" y="5557042"/>
            <a:ext cx="4695566" cy="871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Daniel Felker	dfelker2@illinois.edu</a:t>
            </a:r>
          </a:p>
          <a:p>
            <a:r>
              <a:rPr lang="en-US" dirty="0"/>
              <a:t>Sanjay </a:t>
            </a:r>
            <a:r>
              <a:rPr lang="en-US" dirty="0" err="1"/>
              <a:t>Babbar</a:t>
            </a:r>
            <a:r>
              <a:rPr lang="en-US" dirty="0"/>
              <a:t>	babbar2@illinois.edu</a:t>
            </a:r>
          </a:p>
          <a:p>
            <a:r>
              <a:rPr lang="en-US" dirty="0"/>
              <a:t>Meng-Yun </a:t>
            </a:r>
            <a:r>
              <a:rPr lang="en-US" dirty="0" err="1"/>
              <a:t>Tsay</a:t>
            </a:r>
            <a:r>
              <a:rPr lang="en-US" dirty="0"/>
              <a:t>	mtsay2@illinois.edu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2DA48F3-698C-6C26-56DD-06885F674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2"/>
    </mc:Choice>
    <mc:Fallback xmlns="">
      <p:transition spd="slow" advTm="1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Setup and data prep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394748" cy="4130375"/>
          </a:xfrm>
        </p:spPr>
        <p:txBody>
          <a:bodyPr/>
          <a:lstStyle/>
          <a:p>
            <a:pPr marL="342900" marR="0" lvl="0" indent="-342900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Go to the Extensions page by entering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ui-monospace;Menlo;Consolas;Mon"/>
                <a:ea typeface="Noto Sans Mono CJK SC"/>
                <a:cs typeface="Liberation Mono" panose="02070409020205020404" pitchFamily="49" charset="0"/>
              </a:rPr>
              <a:t>chrome://extensions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 in a new tab. 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Alternatively, click on the Extensions menu puzzle button and select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Manage Extensions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 at the bottom of the menu.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Or, click the Chrome menu, hover over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More Tools,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 then select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Extensions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.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Symbol" panose="05050102010706020507" pitchFamily="18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Enable Developer Mode by clicking the toggle switch next to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Developer mode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.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Click the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Load unpacked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 button and select the extension directory with the repo /Chrome-Extension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62113118-58D7-E22E-3734-F0E90544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11933" y="2790697"/>
            <a:ext cx="4733926" cy="3048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7912277-237E-295D-01C4-E788FC34F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3"/>
    </mc:Choice>
    <mc:Fallback xmlns="">
      <p:transition spd="slow" advTm="29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Setup and data prep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584218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Once the extension is loaded you can then either pin it to quickly click multiple times or just load it from your extensions tab (see below)</a:t>
            </a:r>
            <a:endParaRPr lang="en-US" sz="18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Image2">
            <a:extLst>
              <a:ext uri="{FF2B5EF4-FFF2-40B4-BE49-F238E27FC236}">
                <a16:creationId xmlns:a16="http://schemas.microsoft.com/office/drawing/2014/main" id="{9BFB5BC4-D0A7-4EC6-EF3E-9EB24811A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447800" y="1872164"/>
            <a:ext cx="5133100" cy="285635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4117B5-0146-87DC-F3FB-C0901F75F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08" y="1872164"/>
            <a:ext cx="4000192" cy="187605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25FEAE-2AA7-42A4-0EEC-5E437DCF6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7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7"/>
    </mc:Choice>
    <mc:Fallback xmlns="">
      <p:transition spd="slow" advTm="20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3824931" cy="171553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Usage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466896-35A6-E8D6-E23B-19108C1B1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7"/>
    </mc:Choice>
    <mc:Fallback xmlns="">
      <p:transition spd="slow" advTm="5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usage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584218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Assuming the app.py is still running at this point you can now either use the chrome-extension or navigate directly to index.html.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Using the chrome-extension simply click the restaurant finder icon in your extensions bar or </a:t>
            </a:r>
            <a:r>
              <a:rPr lang="en-US" sz="1800" kern="100" dirty="0">
                <a:latin typeface="Google Sans;sans-serif"/>
                <a:ea typeface="Noto Serif CJK SC"/>
                <a:cs typeface="Lohit Devanagari"/>
              </a:rPr>
              <a:t>select it from the drop down.</a:t>
            </a:r>
            <a:endParaRPr lang="en-US" sz="1800" kern="100" dirty="0">
              <a:effectLst/>
              <a:latin typeface="Google Sans;sans-serif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47A26EB-C208-7DDD-EB49-614E412BD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8F0EB8-6F5C-A993-69E6-9D2D050B2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506" y="2499024"/>
            <a:ext cx="5061894" cy="35077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2C6035-DA86-2124-7883-86035E0E34EE}"/>
              </a:ext>
            </a:extLst>
          </p:cNvPr>
          <p:cNvSpPr/>
          <p:nvPr/>
        </p:nvSpPr>
        <p:spPr>
          <a:xfrm>
            <a:off x="6096000" y="2776151"/>
            <a:ext cx="486032" cy="518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440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4"/>
    </mc:Choice>
    <mc:Fallback xmlns="">
      <p:transition spd="slow" advTm="27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usage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584218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Enter desired text such as “cozy Italian” and it will return the best results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FDE80DA-06D6-81E7-EC80-502CE126A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1178A-4877-E9D3-AE03-8644D8886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1" y="1520696"/>
            <a:ext cx="3490526" cy="49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7"/>
    </mc:Choice>
    <mc:Fallback xmlns="">
      <p:transition spd="slow" advTm="1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Daniel Felker	dfelker2@illinois.edu</a:t>
            </a:r>
          </a:p>
          <a:p>
            <a:r>
              <a:rPr lang="en-US" dirty="0"/>
              <a:t>Sanjay </a:t>
            </a:r>
            <a:r>
              <a:rPr lang="en-US" dirty="0" err="1"/>
              <a:t>Babbar</a:t>
            </a:r>
            <a:r>
              <a:rPr lang="en-US" dirty="0"/>
              <a:t> 	babbar2@illinois.edu</a:t>
            </a:r>
          </a:p>
          <a:p>
            <a:r>
              <a:rPr lang="en-US" dirty="0"/>
              <a:t>Meng-Yun </a:t>
            </a:r>
            <a:r>
              <a:rPr lang="en-US" dirty="0" err="1"/>
              <a:t>Tsay</a:t>
            </a:r>
            <a:r>
              <a:rPr lang="en-US" dirty="0"/>
              <a:t>	mtsay2@illinois.edu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1626A41-5BF3-BF65-5A94-D77990DB3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4"/>
    </mc:Choice>
    <mc:Fallback xmlns="">
      <p:transition spd="slow" advTm="14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6"/>
            <a:ext cx="2895600" cy="1325564"/>
          </a:xfrm>
        </p:spPr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Setup and data prep</a:t>
            </a:r>
          </a:p>
          <a:p>
            <a:r>
              <a:rPr lang="en-US" dirty="0"/>
              <a:t>Usage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F702036-4AD2-6A56-BB4F-340FF21F0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"/>
    </mc:Choice>
    <mc:Fallback xmlns="">
      <p:transition spd="slow" advTm="20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C3DCF45-8221-5812-F175-E7255F9A3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2"/>
    </mc:Choice>
    <mc:Fallback xmlns="">
      <p:transition spd="slow" advTm="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3652"/>
            <a:ext cx="7015806" cy="652335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Installation: Setting up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073472" cy="4130375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version 3.7 with the following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Flask version 2.2.2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Metapy</a:t>
            </a:r>
            <a:r>
              <a:rPr lang="en-US" sz="1400" dirty="0">
                <a:solidFill>
                  <a:schemeClr val="tx1"/>
                </a:solidFill>
              </a:rPr>
              <a:t> version 0.2.13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Orjson</a:t>
            </a:r>
            <a:r>
              <a:rPr lang="en-US" sz="1400" dirty="0">
                <a:solidFill>
                  <a:schemeClr val="tx1"/>
                </a:solidFill>
              </a:rPr>
              <a:t> version 3.8.2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Toml</a:t>
            </a:r>
            <a:r>
              <a:rPr lang="en-US" sz="1400" dirty="0">
                <a:solidFill>
                  <a:schemeClr val="tx1"/>
                </a:solidFill>
              </a:rPr>
              <a:t> version 0.10.2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Geopy</a:t>
            </a:r>
            <a:r>
              <a:rPr lang="en-US" sz="1400" dirty="0">
                <a:solidFill>
                  <a:schemeClr val="tx1"/>
                </a:solidFill>
              </a:rPr>
              <a:t> version 2.3.0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project from </a:t>
            </a: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git clone </a:t>
            </a:r>
            <a:r>
              <a:rPr lang="en-US" sz="1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https://github.com/fitzwolf/RestaurantFinder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the following commands create a working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create –n &lt;name&gt; python=3.7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activate &lt;name&gt;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pip install –r requirements.txt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6972E6A-C3E4-1675-5EFC-8744635A5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41"/>
    </mc:Choice>
    <mc:Fallback xmlns="">
      <p:transition spd="slow" advTm="47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Installation: Setting up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33936" y="1248063"/>
            <a:ext cx="10515600" cy="829029"/>
          </a:xfrm>
        </p:spPr>
        <p:txBody>
          <a:bodyPr/>
          <a:lstStyle/>
          <a:p>
            <a:r>
              <a:rPr lang="en-US" sz="2400" dirty="0"/>
              <a:t>Downloading academic yelp dataset and choose the </a:t>
            </a:r>
            <a:r>
              <a:rPr lang="en-US" sz="2400" dirty="0" err="1"/>
              <a:t>json</a:t>
            </a:r>
            <a:r>
              <a:rPr lang="en-US" sz="2400" dirty="0"/>
              <a:t> file: </a:t>
            </a:r>
            <a:r>
              <a:rPr lang="en-US" sz="2400" dirty="0">
                <a:hlinkClick r:id="rId4"/>
              </a:rPr>
              <a:t>https://www.yelp.com/dataset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93C69-CF95-E5CF-A516-0ADDAF2B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36" y="2288607"/>
            <a:ext cx="5313483" cy="3719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14769E-2993-A40A-7652-6A879F40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37" y="2103208"/>
            <a:ext cx="5313483" cy="372301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96F52B2-3DF8-4F96-338E-6365BC7C4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25CCBD-8746-5BF8-3513-CC8F03F1FDA6}"/>
              </a:ext>
            </a:extLst>
          </p:cNvPr>
          <p:cNvSpPr/>
          <p:nvPr/>
        </p:nvSpPr>
        <p:spPr>
          <a:xfrm>
            <a:off x="271849" y="2077092"/>
            <a:ext cx="11158151" cy="682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6"/>
    </mc:Choice>
    <mc:Fallback xmlns="">
      <p:transition spd="slow" advTm="32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Installation: Setting up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33936" y="1248063"/>
            <a:ext cx="10663578" cy="1604938"/>
          </a:xfrm>
        </p:spPr>
        <p:txBody>
          <a:bodyPr>
            <a:normAutofit/>
          </a:bodyPr>
          <a:lstStyle/>
          <a:p>
            <a:r>
              <a:rPr lang="en-US" sz="2400" dirty="0" err="1"/>
              <a:t>Uncompress</a:t>
            </a:r>
            <a:r>
              <a:rPr lang="en-US" sz="2400" dirty="0"/>
              <a:t> the yelp dataset and make note of it’s final location</a:t>
            </a:r>
          </a:p>
          <a:p>
            <a:pPr lvl="1"/>
            <a:r>
              <a:rPr lang="en-US" sz="2000" dirty="0"/>
              <a:t>This will be OS specific but you need this path to create our indexing</a:t>
            </a:r>
          </a:p>
          <a:p>
            <a:pPr marL="457200" lvl="1" indent="0">
              <a:buNone/>
            </a:pPr>
            <a:r>
              <a:rPr lang="en-US" sz="2000" dirty="0"/>
              <a:t>Below is an example from a Windows environment, capture the full path string and make sure you have the listed </a:t>
            </a:r>
            <a:r>
              <a:rPr lang="en-US" sz="2000" dirty="0" err="1"/>
              <a:t>json</a:t>
            </a:r>
            <a:r>
              <a:rPr lang="en-US" sz="2000" dirty="0"/>
              <a:t> files (as seen below)</a:t>
            </a:r>
            <a:r>
              <a:rPr lang="en-US" sz="16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656A6-39EA-0E73-F91A-ACFD86FB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71163"/>
            <a:ext cx="8963025" cy="28670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2E14D57-089D-4763-A6F8-6586B4376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7"/>
    </mc:Choice>
    <mc:Fallback xmlns="">
      <p:transition spd="slow" advTm="18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3824931" cy="171553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Setup and data prep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17FDE0-2F52-468A-0493-082E6AABD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4"/>
    </mc:Choice>
    <mc:Fallback xmlns="">
      <p:transition spd="slow" advTm="7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3652"/>
            <a:ext cx="7015806" cy="652335"/>
          </a:xfrm>
        </p:spPr>
        <p:txBody>
          <a:bodyPr>
            <a:normAutofit/>
          </a:bodyPr>
          <a:lstStyle/>
          <a:p>
            <a:r>
              <a:rPr lang="en-US" dirty="0"/>
              <a:t>Setup and data prep -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073472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Turn Yelp dataset into a usable index, --skip-clean will keep the </a:t>
            </a:r>
            <a:r>
              <a:rPr lang="en-US" sz="1400" dirty="0" err="1">
                <a:solidFill>
                  <a:schemeClr val="tx1"/>
                </a:solidFill>
              </a:rPr>
              <a:t>json</a:t>
            </a:r>
            <a:r>
              <a:rPr lang="en-US" sz="1400" dirty="0">
                <a:solidFill>
                  <a:schemeClr val="tx1"/>
                </a:solidFill>
              </a:rPr>
              <a:t> files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 initial install this can be useful in the event something doesn’t work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python dataset.py --skip-clean –p &lt;</a:t>
            </a:r>
            <a:r>
              <a:rPr lang="en-US" sz="1400" dirty="0" err="1">
                <a:solidFill>
                  <a:schemeClr val="tx1"/>
                </a:solidFill>
              </a:rPr>
              <a:t>path_to_dataset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ED067B19-8A3A-6FD1-B982-A6C98C24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3" y="2225975"/>
            <a:ext cx="7103600" cy="249534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062EE17-3829-707E-00C1-CC82BCC96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7"/>
    </mc:Choice>
    <mc:Fallback xmlns="">
      <p:transition spd="slow" advTm="2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3652"/>
            <a:ext cx="7015806" cy="652335"/>
          </a:xfrm>
        </p:spPr>
        <p:txBody>
          <a:bodyPr>
            <a:normAutofit/>
          </a:bodyPr>
          <a:lstStyle/>
          <a:p>
            <a:r>
              <a:rPr lang="en-US" dirty="0"/>
              <a:t>Setup and data prep - Webserver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073472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Startup the web server app component this will take a bit of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python app.py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6156BDD-C0FC-CB3A-2055-E8EFCB15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22" y="1661850"/>
            <a:ext cx="5678544" cy="194837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0E2A2C1-41BF-BB60-2CE3-A074D01A7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722" y="4659874"/>
            <a:ext cx="5632622" cy="1932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F38B28-EAD7-3B57-1D43-23924F28224A}"/>
              </a:ext>
            </a:extLst>
          </p:cNvPr>
          <p:cNvSpPr txBox="1"/>
          <p:nvPr/>
        </p:nvSpPr>
        <p:spPr>
          <a:xfrm>
            <a:off x="1447800" y="3719552"/>
            <a:ext cx="547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Once you see the display below the app is ready to use</a:t>
            </a:r>
          </a:p>
          <a:p>
            <a:r>
              <a:rPr lang="en-US" sz="1600" dirty="0"/>
              <a:t>you can also watch this window to see what is being served</a:t>
            </a:r>
          </a:p>
          <a:p>
            <a:r>
              <a:rPr lang="en-US" sz="1600" dirty="0"/>
              <a:t>to the chrome-extension.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D84C560-099F-7025-BE00-61B0D4967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4"/>
    </mc:Choice>
    <mc:Fallback xmlns="">
      <p:transition spd="slow" advTm="30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71af3243-3dd4-4a8d-8c0d-dd76da1f02a5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http://www.w3.org/XML/1998/namespace"/>
    <ds:schemaRef ds:uri="http://schemas.microsoft.com/sharepoint/v3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{67946CD9-8E1B-46DF-802F-7C3EC5B4A920}tf67328976_win32</Template>
  <TotalTime>272</TotalTime>
  <Words>549</Words>
  <Application>Microsoft Office PowerPoint</Application>
  <PresentationFormat>Widescreen</PresentationFormat>
  <Paragraphs>82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Google Sans;sans-serif</vt:lpstr>
      <vt:lpstr>Liberation Serif</vt:lpstr>
      <vt:lpstr>Symbol</vt:lpstr>
      <vt:lpstr>system-ui;apple-system;BlinkMac</vt:lpstr>
      <vt:lpstr>Tenorite</vt:lpstr>
      <vt:lpstr>ui-monospace;Menlo;Consolas;Mon</vt:lpstr>
      <vt:lpstr>Office Theme</vt:lpstr>
      <vt:lpstr>Restaurant finder: enhanced search for restaurant features</vt:lpstr>
      <vt:lpstr>AGENDA</vt:lpstr>
      <vt:lpstr>Installation</vt:lpstr>
      <vt:lpstr>Installation: Setting up environment</vt:lpstr>
      <vt:lpstr>Installation: Setting up environment</vt:lpstr>
      <vt:lpstr>Installation: Setting up environment</vt:lpstr>
      <vt:lpstr> Setup and data prep</vt:lpstr>
      <vt:lpstr>Setup and data prep - dataset</vt:lpstr>
      <vt:lpstr>Setup and data prep - Webserver</vt:lpstr>
      <vt:lpstr>Setup and data prep – Chrome extension</vt:lpstr>
      <vt:lpstr>Setup and data prep – Chrome extension</vt:lpstr>
      <vt:lpstr> Usage</vt:lpstr>
      <vt:lpstr>usage – Chrome extension</vt:lpstr>
      <vt:lpstr>usage – Chrome extension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finder: enhanced search for restaurant features</dc:title>
  <dc:creator>Daniel Felker</dc:creator>
  <cp:lastModifiedBy>Daniel Felker</cp:lastModifiedBy>
  <cp:revision>4</cp:revision>
  <dcterms:created xsi:type="dcterms:W3CDTF">2022-12-07T20:29:48Z</dcterms:created>
  <dcterms:modified xsi:type="dcterms:W3CDTF">2022-12-08T20:20:18Z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